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sldIdLst>
    <p:sldId id="256" r:id="rId5"/>
    <p:sldId id="267" r:id="rId6"/>
    <p:sldId id="262" r:id="rId7"/>
    <p:sldId id="285" r:id="rId8"/>
    <p:sldId id="287" r:id="rId9"/>
    <p:sldId id="288" r:id="rId10"/>
    <p:sldId id="281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092ACD-3B00-28C5-2436-C43FCE8DEB51}" name="Georgiana Dunca (24295)" initials="GD" userId="S::georgiana.dunca@upb.ro::ac1bf0b6-7a19-403b-9c57-88839f9a53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9FECD1-C23C-46C8-8FDF-5A7721BDAC0A}" v="9" dt="2026-02-07T14:34:31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4" d="100"/>
          <a:sy n="54" d="100"/>
        </p:scale>
        <p:origin x="1124" y="48"/>
      </p:cViewPr>
      <p:guideLst>
        <p:guide orient="horz" pos="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BRIELA - ELENA DUMITRAN (24034)" userId="0cd2fe99-8d56-41da-854e-efa3f264cd7b" providerId="ADAL" clId="{A55848C6-20B6-4D0B-88AF-A28D38F2075E}"/>
    <pc:docChg chg="undo custSel delSld modSld">
      <pc:chgData name="GABRIELA - ELENA DUMITRAN (24034)" userId="0cd2fe99-8d56-41da-854e-efa3f264cd7b" providerId="ADAL" clId="{A55848C6-20B6-4D0B-88AF-A28D38F2075E}" dt="2026-02-07T14:34:41.901" v="1380" actId="1076"/>
      <pc:docMkLst>
        <pc:docMk/>
      </pc:docMkLst>
      <pc:sldChg chg="addSp delSp modSp mod">
        <pc:chgData name="GABRIELA - ELENA DUMITRAN (24034)" userId="0cd2fe99-8d56-41da-854e-efa3f264cd7b" providerId="ADAL" clId="{A55848C6-20B6-4D0B-88AF-A28D38F2075E}" dt="2026-02-07T14:34:41.901" v="1380" actId="1076"/>
        <pc:sldMkLst>
          <pc:docMk/>
          <pc:sldMk cId="3531775855" sldId="256"/>
        </pc:sldMkLst>
        <pc:spChg chg="mod">
          <ac:chgData name="GABRIELA - ELENA DUMITRAN (24034)" userId="0cd2fe99-8d56-41da-854e-efa3f264cd7b" providerId="ADAL" clId="{A55848C6-20B6-4D0B-88AF-A28D38F2075E}" dt="2026-02-03T16:47:08.261" v="385" actId="20577"/>
          <ac:spMkLst>
            <pc:docMk/>
            <pc:sldMk cId="3531775855" sldId="256"/>
            <ac:spMk id="4" creationId="{750080B7-D633-40FC-A33A-912D07CA06B8}"/>
          </ac:spMkLst>
        </pc:spChg>
        <pc:spChg chg="add mod">
          <ac:chgData name="GABRIELA - ELENA DUMITRAN (24034)" userId="0cd2fe99-8d56-41da-854e-efa3f264cd7b" providerId="ADAL" clId="{A55848C6-20B6-4D0B-88AF-A28D38F2075E}" dt="2026-02-03T16:43:36.514" v="134" actId="2711"/>
          <ac:spMkLst>
            <pc:docMk/>
            <pc:sldMk cId="3531775855" sldId="256"/>
            <ac:spMk id="6" creationId="{B8DF721F-002B-D06E-061D-4935F1B6156A}"/>
          </ac:spMkLst>
        </pc:spChg>
        <pc:spChg chg="mod">
          <ac:chgData name="GABRIELA - ELENA DUMITRAN (24034)" userId="0cd2fe99-8d56-41da-854e-efa3f264cd7b" providerId="ADAL" clId="{A55848C6-20B6-4D0B-88AF-A28D38F2075E}" dt="2026-02-03T16:44:02.054" v="169" actId="255"/>
          <ac:spMkLst>
            <pc:docMk/>
            <pc:sldMk cId="3531775855" sldId="256"/>
            <ac:spMk id="8" creationId="{3629532C-8953-4D1C-A1F3-1E69D49213F6}"/>
          </ac:spMkLst>
        </pc:spChg>
        <pc:spChg chg="add mod">
          <ac:chgData name="GABRIELA - ELENA DUMITRAN (24034)" userId="0cd2fe99-8d56-41da-854e-efa3f264cd7b" providerId="ADAL" clId="{A55848C6-20B6-4D0B-88AF-A28D38F2075E}" dt="2026-02-03T16:43:36.514" v="134" actId="2711"/>
          <ac:spMkLst>
            <pc:docMk/>
            <pc:sldMk cId="3531775855" sldId="256"/>
            <ac:spMk id="10" creationId="{EC561C86-19A1-E0AF-759A-361674BACA80}"/>
          </ac:spMkLst>
        </pc:spChg>
        <pc:spChg chg="mod">
          <ac:chgData name="GABRIELA - ELENA DUMITRAN (24034)" userId="0cd2fe99-8d56-41da-854e-efa3f264cd7b" providerId="ADAL" clId="{A55848C6-20B6-4D0B-88AF-A28D38F2075E}" dt="2026-02-03T16:44:02.054" v="169" actId="255"/>
          <ac:spMkLst>
            <pc:docMk/>
            <pc:sldMk cId="3531775855" sldId="256"/>
            <ac:spMk id="12" creationId="{C84D1274-17CE-4BB0-82ED-F300B84ABA88}"/>
          </ac:spMkLst>
        </pc:spChg>
        <pc:spChg chg="add mod">
          <ac:chgData name="GABRIELA - ELENA DUMITRAN (24034)" userId="0cd2fe99-8d56-41da-854e-efa3f264cd7b" providerId="ADAL" clId="{A55848C6-20B6-4D0B-88AF-A28D38F2075E}" dt="2026-02-03T17:02:13.286" v="1376" actId="13926"/>
          <ac:spMkLst>
            <pc:docMk/>
            <pc:sldMk cId="3531775855" sldId="256"/>
            <ac:spMk id="13" creationId="{E365A2BF-FA10-3047-5F4B-3EAD8E011630}"/>
          </ac:spMkLst>
        </pc:spChg>
        <pc:graphicFrameChg chg="add mod modGraphic">
          <ac:chgData name="GABRIELA - ELENA DUMITRAN (24034)" userId="0cd2fe99-8d56-41da-854e-efa3f264cd7b" providerId="ADAL" clId="{A55848C6-20B6-4D0B-88AF-A28D38F2075E}" dt="2026-02-03T16:44:34.991" v="173" actId="1076"/>
          <ac:graphicFrameMkLst>
            <pc:docMk/>
            <pc:sldMk cId="3531775855" sldId="256"/>
            <ac:graphicFrameMk id="9" creationId="{A0EB8C21-12C2-0E90-BD6B-1453CB781DB2}"/>
          </ac:graphicFrameMkLst>
        </pc:graphicFrameChg>
        <pc:picChg chg="mod">
          <ac:chgData name="GABRIELA - ELENA DUMITRAN (24034)" userId="0cd2fe99-8d56-41da-854e-efa3f264cd7b" providerId="ADAL" clId="{A55848C6-20B6-4D0B-88AF-A28D38F2075E}" dt="2026-02-03T16:43:36.514" v="134" actId="2711"/>
          <ac:picMkLst>
            <pc:docMk/>
            <pc:sldMk cId="3531775855" sldId="256"/>
            <ac:picMk id="2" creationId="{FBEB678A-F3DB-9F7C-F399-28DAE7B7AECF}"/>
          </ac:picMkLst>
        </pc:picChg>
        <pc:picChg chg="add mod">
          <ac:chgData name="GABRIELA - ELENA DUMITRAN (24034)" userId="0cd2fe99-8d56-41da-854e-efa3f264cd7b" providerId="ADAL" clId="{A55848C6-20B6-4D0B-88AF-A28D38F2075E}" dt="2026-02-07T14:34:41.901" v="1380" actId="1076"/>
          <ac:picMkLst>
            <pc:docMk/>
            <pc:sldMk cId="3531775855" sldId="256"/>
            <ac:picMk id="3" creationId="{3FF67279-C5D0-1AD1-05C8-B4ECC5EC916E}"/>
          </ac:picMkLst>
        </pc:picChg>
      </pc:sldChg>
      <pc:sldChg chg="delSp modSp mod">
        <pc:chgData name="GABRIELA - ELENA DUMITRAN (24034)" userId="0cd2fe99-8d56-41da-854e-efa3f264cd7b" providerId="ADAL" clId="{A55848C6-20B6-4D0B-88AF-A28D38F2075E}" dt="2026-02-03T16:51:05.919" v="704" actId="14100"/>
        <pc:sldMkLst>
          <pc:docMk/>
          <pc:sldMk cId="1335276249" sldId="262"/>
        </pc:sldMkLst>
        <pc:spChg chg="mod">
          <ac:chgData name="GABRIELA - ELENA DUMITRAN (24034)" userId="0cd2fe99-8d56-41da-854e-efa3f264cd7b" providerId="ADAL" clId="{A55848C6-20B6-4D0B-88AF-A28D38F2075E}" dt="2026-02-03T16:51:05.919" v="704" actId="14100"/>
          <ac:spMkLst>
            <pc:docMk/>
            <pc:sldMk cId="1335276249" sldId="262"/>
            <ac:spMk id="2" creationId="{9FF68215-5DB6-5F35-4F54-BA72B20A27AA}"/>
          </ac:spMkLst>
        </pc:spChg>
      </pc:sldChg>
      <pc:sldChg chg="modSp mod">
        <pc:chgData name="GABRIELA - ELENA DUMITRAN (24034)" userId="0cd2fe99-8d56-41da-854e-efa3f264cd7b" providerId="ADAL" clId="{A55848C6-20B6-4D0B-88AF-A28D38F2075E}" dt="2026-02-03T17:01:52.909" v="1375" actId="20577"/>
        <pc:sldMkLst>
          <pc:docMk/>
          <pc:sldMk cId="2366835946" sldId="266"/>
        </pc:sldMkLst>
        <pc:spChg chg="mod">
          <ac:chgData name="GABRIELA - ELENA DUMITRAN (24034)" userId="0cd2fe99-8d56-41da-854e-efa3f264cd7b" providerId="ADAL" clId="{A55848C6-20B6-4D0B-88AF-A28D38F2075E}" dt="2026-02-03T16:51:29.758" v="710" actId="113"/>
          <ac:spMkLst>
            <pc:docMk/>
            <pc:sldMk cId="2366835946" sldId="266"/>
            <ac:spMk id="3" creationId="{092DF822-7D79-2FD4-F33C-368DBF88887C}"/>
          </ac:spMkLst>
        </pc:spChg>
        <pc:spChg chg="mod">
          <ac:chgData name="GABRIELA - ELENA DUMITRAN (24034)" userId="0cd2fe99-8d56-41da-854e-efa3f264cd7b" providerId="ADAL" clId="{A55848C6-20B6-4D0B-88AF-A28D38F2075E}" dt="2026-02-03T17:01:52.909" v="1375" actId="20577"/>
          <ac:spMkLst>
            <pc:docMk/>
            <pc:sldMk cId="2366835946" sldId="266"/>
            <ac:spMk id="6" creationId="{C5E120DA-CE3A-45EE-95C3-CA11213503A0}"/>
          </ac:spMkLst>
        </pc:spChg>
      </pc:sldChg>
      <pc:sldChg chg="modSp mod">
        <pc:chgData name="GABRIELA - ELENA DUMITRAN (24034)" userId="0cd2fe99-8d56-41da-854e-efa3f264cd7b" providerId="ADAL" clId="{A55848C6-20B6-4D0B-88AF-A28D38F2075E}" dt="2026-02-03T16:50:42.399" v="700" actId="20577"/>
        <pc:sldMkLst>
          <pc:docMk/>
          <pc:sldMk cId="393616437" sldId="267"/>
        </pc:sldMkLst>
        <pc:spChg chg="mod">
          <ac:chgData name="GABRIELA - ELENA DUMITRAN (24034)" userId="0cd2fe99-8d56-41da-854e-efa3f264cd7b" providerId="ADAL" clId="{A55848C6-20B6-4D0B-88AF-A28D38F2075E}" dt="2026-02-03T16:46:56.466" v="380" actId="2716"/>
          <ac:spMkLst>
            <pc:docMk/>
            <pc:sldMk cId="393616437" sldId="267"/>
            <ac:spMk id="2" creationId="{85361D5D-A180-49DB-A9A4-F9ADF857A4EC}"/>
          </ac:spMkLst>
        </pc:spChg>
        <pc:spChg chg="mod">
          <ac:chgData name="GABRIELA - ELENA DUMITRAN (24034)" userId="0cd2fe99-8d56-41da-854e-efa3f264cd7b" providerId="ADAL" clId="{A55848C6-20B6-4D0B-88AF-A28D38F2075E}" dt="2026-02-03T16:50:42.399" v="700" actId="20577"/>
          <ac:spMkLst>
            <pc:docMk/>
            <pc:sldMk cId="393616437" sldId="267"/>
            <ac:spMk id="3" creationId="{4D5341DE-2D7A-4594-A20E-464B42ECA721}"/>
          </ac:spMkLst>
        </pc:spChg>
      </pc:sldChg>
      <pc:sldChg chg="modSp mod">
        <pc:chgData name="GABRIELA - ELENA DUMITRAN (24034)" userId="0cd2fe99-8d56-41da-854e-efa3f264cd7b" providerId="ADAL" clId="{A55848C6-20B6-4D0B-88AF-A28D38F2075E}" dt="2026-02-03T16:51:18.885" v="707" actId="113"/>
        <pc:sldMkLst>
          <pc:docMk/>
          <pc:sldMk cId="1717872133" sldId="281"/>
        </pc:sldMkLst>
        <pc:spChg chg="mod">
          <ac:chgData name="GABRIELA - ELENA DUMITRAN (24034)" userId="0cd2fe99-8d56-41da-854e-efa3f264cd7b" providerId="ADAL" clId="{A55848C6-20B6-4D0B-88AF-A28D38F2075E}" dt="2026-02-03T16:51:18.885" v="707" actId="113"/>
          <ac:spMkLst>
            <pc:docMk/>
            <pc:sldMk cId="1717872133" sldId="281"/>
            <ac:spMk id="3" creationId="{2A8BDB30-7CE7-140C-6410-D33B22862919}"/>
          </ac:spMkLst>
        </pc:spChg>
        <pc:spChg chg="mod">
          <ac:chgData name="GABRIELA - ELENA DUMITRAN (24034)" userId="0cd2fe99-8d56-41da-854e-efa3f264cd7b" providerId="ADAL" clId="{A55848C6-20B6-4D0B-88AF-A28D38F2075E}" dt="2026-02-03T16:50:22.877" v="647" actId="1076"/>
          <ac:spMkLst>
            <pc:docMk/>
            <pc:sldMk cId="1717872133" sldId="281"/>
            <ac:spMk id="4" creationId="{9E702CAB-C067-589B-92B8-2836C62BE1B3}"/>
          </ac:spMkLst>
        </pc:spChg>
      </pc:sldChg>
      <pc:sldChg chg="delSp modSp mod">
        <pc:chgData name="GABRIELA - ELENA DUMITRAN (24034)" userId="0cd2fe99-8d56-41da-854e-efa3f264cd7b" providerId="ADAL" clId="{A55848C6-20B6-4D0B-88AF-A28D38F2075E}" dt="2026-02-03T16:48:37.619" v="393"/>
        <pc:sldMkLst>
          <pc:docMk/>
          <pc:sldMk cId="472421982" sldId="285"/>
        </pc:sldMkLst>
      </pc:sldChg>
      <pc:sldChg chg="delSp mod">
        <pc:chgData name="GABRIELA - ELENA DUMITRAN (24034)" userId="0cd2fe99-8d56-41da-854e-efa3f264cd7b" providerId="ADAL" clId="{A55848C6-20B6-4D0B-88AF-A28D38F2075E}" dt="2026-02-03T16:48:45.633" v="395" actId="478"/>
        <pc:sldMkLst>
          <pc:docMk/>
          <pc:sldMk cId="285857718" sldId="287"/>
        </pc:sldMkLst>
      </pc:sldChg>
      <pc:sldChg chg="delSp mod">
        <pc:chgData name="GABRIELA - ELENA DUMITRAN (24034)" userId="0cd2fe99-8d56-41da-854e-efa3f264cd7b" providerId="ADAL" clId="{A55848C6-20B6-4D0B-88AF-A28D38F2075E}" dt="2026-02-03T16:48:57.919" v="399" actId="478"/>
        <pc:sldMkLst>
          <pc:docMk/>
          <pc:sldMk cId="2511397054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63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6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3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963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75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2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4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6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3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12281A-6B93-422C-92E9-6B3B750A85D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6456857-A419-4EE3-9FB0-6A9919206DE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49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0080B7-D633-40FC-A33A-912D07CA06B8}"/>
              </a:ext>
            </a:extLst>
          </p:cNvPr>
          <p:cNvSpPr txBox="1"/>
          <p:nvPr/>
        </p:nvSpPr>
        <p:spPr>
          <a:xfrm>
            <a:off x="113990" y="1225050"/>
            <a:ext cx="116642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cercetare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 1.</a:t>
            </a:r>
          </a:p>
          <a:p>
            <a:pPr algn="ctr"/>
            <a:r>
              <a:rPr lang="en-GB" sz="44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Titlul</a:t>
            </a:r>
            <a:r>
              <a:rPr lang="en-GB" sz="4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raportului</a:t>
            </a:r>
            <a:r>
              <a:rPr lang="en-GB" sz="4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44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cercetare</a:t>
            </a:r>
            <a:endParaRPr lang="en-US" sz="44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29532C-8953-4D1C-A1F3-1E69D49213F6}"/>
              </a:ext>
            </a:extLst>
          </p:cNvPr>
          <p:cNvSpPr txBox="1"/>
          <p:nvPr/>
        </p:nvSpPr>
        <p:spPr>
          <a:xfrm>
            <a:off x="6944591" y="5152304"/>
            <a:ext cx="33316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Conducător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dr. ing.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4D1274-17CE-4BB0-82ED-F300B84ABA88}"/>
              </a:ext>
            </a:extLst>
          </p:cNvPr>
          <p:cNvSpPr txBox="1"/>
          <p:nvPr/>
        </p:nvSpPr>
        <p:spPr>
          <a:xfrm>
            <a:off x="820484" y="4988696"/>
            <a:ext cx="27061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doctorand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Ing. ……………………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blue circle with a building and text&#10;&#10;AI-generated content may be incorrect.">
            <a:extLst>
              <a:ext uri="{FF2B5EF4-FFF2-40B4-BE49-F238E27FC236}">
                <a16:creationId xmlns:a16="http://schemas.microsoft.com/office/drawing/2014/main" id="{FBEB678A-F3DB-9F7C-F399-28DAE7B7AEC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567" y="134139"/>
            <a:ext cx="1440000" cy="14400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8DF721F-002B-D06E-061D-4935F1B6156A}"/>
              </a:ext>
            </a:extLst>
          </p:cNvPr>
          <p:cNvSpPr txBox="1"/>
          <p:nvPr/>
        </p:nvSpPr>
        <p:spPr>
          <a:xfrm>
            <a:off x="2692730" y="524856"/>
            <a:ext cx="72231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o-RO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Școala doctorală de Inginerie ENERGETICĂ</a:t>
            </a:r>
            <a:endParaRPr lang="en-GB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0EB8C21-12C2-0E90-BD6B-1453CB781D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088442"/>
              </p:ext>
            </p:extLst>
          </p:nvPr>
        </p:nvGraphicFramePr>
        <p:xfrm>
          <a:off x="820484" y="2723409"/>
          <a:ext cx="10058400" cy="16096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996623">
                  <a:extLst>
                    <a:ext uri="{9D8B030D-6E8A-4147-A177-3AD203B41FA5}">
                      <a16:colId xmlns:a16="http://schemas.microsoft.com/office/drawing/2014/main" val="3339735167"/>
                    </a:ext>
                  </a:extLst>
                </a:gridCol>
                <a:gridCol w="3061777">
                  <a:extLst>
                    <a:ext uri="{9D8B030D-6E8A-4147-A177-3AD203B41FA5}">
                      <a16:colId xmlns:a16="http://schemas.microsoft.com/office/drawing/2014/main" val="1675844110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Comisia de îndrumare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dr. ing. ...................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536847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o-RO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Conf. dr. ing. .................</a:t>
                      </a: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46911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o-RO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Conf. dr. ing. ..................</a:t>
                      </a: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70237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Ș.l. dr. ing. .......................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7630789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EC561C86-19A1-E0AF-759A-361674BAC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963" y="3411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65A2BF-FA10-3047-5F4B-3EAD8E011630}"/>
              </a:ext>
            </a:extLst>
          </p:cNvPr>
          <p:cNvSpPr txBox="1"/>
          <p:nvPr/>
        </p:nvSpPr>
        <p:spPr>
          <a:xfrm>
            <a:off x="2897115" y="6460501"/>
            <a:ext cx="60979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Bucuresti</a:t>
            </a:r>
            <a:r>
              <a:rPr lang="ro-RO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2000" noProof="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luna, an</a:t>
            </a:r>
            <a:endParaRPr lang="ro-RO" sz="2000" noProof="0" dirty="0">
              <a:highlight>
                <a:srgbClr val="FFFF00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F67279-C5D0-1AD1-05C8-B4ECC5EC91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31" t="11374" r="26909" b="6859"/>
          <a:stretch>
            <a:fillRect/>
          </a:stretch>
        </p:blipFill>
        <p:spPr bwMode="auto">
          <a:xfrm>
            <a:off x="10276209" y="89876"/>
            <a:ext cx="1527564" cy="15285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1775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61D5D-A180-49DB-A9A4-F9ADF857A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902120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CUPRINS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341DE-2D7A-4594-A20E-464B42ECA7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7" y="1845733"/>
            <a:ext cx="10214888" cy="4436313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INTRODUCERE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 1.            ……………………………….</a:t>
            </a:r>
            <a:endParaRPr lang="ro-RO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 2.     ……………………………………….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GB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……………………………..</a:t>
            </a:r>
            <a:endParaRPr lang="ro-RO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ro-RO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CONCLUZII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ro-RO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BIBLIOGRAFIE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16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9D8300C5-8A1E-4D6E-BBE0-F0C2D72B0CCF}"/>
              </a:ext>
            </a:extLst>
          </p:cNvPr>
          <p:cNvCxnSpPr/>
          <p:nvPr/>
        </p:nvCxnSpPr>
        <p:spPr>
          <a:xfrm>
            <a:off x="0" y="914402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FF68215-5DB6-5F35-4F54-BA72B20A27AA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6277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lang="ro-RO" sz="3600" b="1" spc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SCOPUL LUCRĂRII </a:t>
            </a:r>
            <a:br>
              <a:rPr lang="en-US" sz="3600" b="1" spc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276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C532771-F6E0-46F5-9264-13FF634D810D}"/>
              </a:ext>
            </a:extLst>
          </p:cNvPr>
          <p:cNvCxnSpPr/>
          <p:nvPr/>
        </p:nvCxnSpPr>
        <p:spPr>
          <a:xfrm>
            <a:off x="0" y="914402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421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857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1397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565FC-3757-3903-576C-0749621DD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1E12651-09A0-D75A-C825-C3AC6F814C38}"/>
              </a:ext>
            </a:extLst>
          </p:cNvPr>
          <p:cNvCxnSpPr/>
          <p:nvPr/>
        </p:nvCxnSpPr>
        <p:spPr>
          <a:xfrm>
            <a:off x="0" y="914402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A8BDB30-7CE7-140C-6410-D33B22862919}"/>
              </a:ext>
            </a:extLst>
          </p:cNvPr>
          <p:cNvSpPr txBox="1"/>
          <p:nvPr/>
        </p:nvSpPr>
        <p:spPr>
          <a:xfrm>
            <a:off x="0" y="112206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CONCLUZII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702CAB-C067-589B-92B8-2836C62BE1B3}"/>
              </a:ext>
            </a:extLst>
          </p:cNvPr>
          <p:cNvSpPr txBox="1"/>
          <p:nvPr/>
        </p:nvSpPr>
        <p:spPr>
          <a:xfrm>
            <a:off x="415824" y="1591295"/>
            <a:ext cx="11360352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6585" indent="-3429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en-US" sz="2000" dirty="0">
                <a:effectLst/>
                <a:ea typeface="Times New Roman" panose="02020603050405020304" pitchFamily="18" charset="0"/>
              </a:rPr>
              <a:t>………………</a:t>
            </a:r>
            <a:endParaRPr lang="en-US" sz="2000" dirty="0">
              <a:ea typeface="Times New Roman" panose="02020603050405020304" pitchFamily="18" charset="0"/>
            </a:endParaRPr>
          </a:p>
          <a:p>
            <a:pPr marL="616585" indent="-3429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en-US" sz="2000" dirty="0">
                <a:effectLst/>
                <a:ea typeface="Times New Roman" panose="02020603050405020304" pitchFamily="18" charset="0"/>
              </a:rPr>
              <a:t>.....................</a:t>
            </a:r>
          </a:p>
          <a:p>
            <a:pPr marL="616585" indent="-3429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en-US" sz="2000" dirty="0">
                <a:ea typeface="Times New Roman" panose="02020603050405020304" pitchFamily="18" charset="0"/>
              </a:rPr>
              <a:t>…………………….</a:t>
            </a:r>
          </a:p>
          <a:p>
            <a:pPr marL="616585" indent="-3429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en-US" sz="2000" dirty="0">
                <a:effectLst/>
                <a:ea typeface="Times New Roman" panose="02020603050405020304" pitchFamily="18" charset="0"/>
              </a:rPr>
              <a:t>…………………………</a:t>
            </a:r>
          </a:p>
          <a:p>
            <a:pPr marL="616585" indent="-3429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en-US" sz="2000" dirty="0">
                <a:ea typeface="Times New Roman" panose="02020603050405020304" pitchFamily="18" charset="0"/>
              </a:rPr>
              <a:t>………………………….</a:t>
            </a:r>
            <a:endParaRPr lang="en-US" sz="20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872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BF3D2-FC3E-CBC3-708C-C9FA2EF8E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B138AE3-2C42-5596-9A7C-638EA151717F}"/>
              </a:ext>
            </a:extLst>
          </p:cNvPr>
          <p:cNvCxnSpPr/>
          <p:nvPr/>
        </p:nvCxnSpPr>
        <p:spPr>
          <a:xfrm>
            <a:off x="0" y="914402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92DF822-7D79-2FD4-F33C-368DBF88887C}"/>
              </a:ext>
            </a:extLst>
          </p:cNvPr>
          <p:cNvSpPr txBox="1"/>
          <p:nvPr/>
        </p:nvSpPr>
        <p:spPr>
          <a:xfrm>
            <a:off x="0" y="112206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BIBLIOGRAFIE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E120DA-CE3A-45EE-95C3-CA11213503A0}"/>
              </a:ext>
            </a:extLst>
          </p:cNvPr>
          <p:cNvSpPr txBox="1"/>
          <p:nvPr/>
        </p:nvSpPr>
        <p:spPr>
          <a:xfrm>
            <a:off x="207390" y="1124827"/>
            <a:ext cx="11302738" cy="4197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685" indent="457200" algn="just">
              <a:lnSpc>
                <a:spcPct val="150000"/>
              </a:lnSpc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[1]-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…………………………………..</a:t>
            </a:r>
            <a:endParaRPr lang="ro-R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3685" indent="457200" algn="just">
              <a:lnSpc>
                <a:spcPct val="150000"/>
              </a:lnSpc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[2]-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………………………………..</a:t>
            </a:r>
            <a:endParaRPr lang="ro-R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3685" indent="457200" algn="just">
              <a:lnSpc>
                <a:spcPct val="150000"/>
              </a:lnSpc>
              <a:spcAft>
                <a:spcPts val="0"/>
              </a:spcAf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[3]-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3685" indent="457200" algn="just">
              <a:lnSpc>
                <a:spcPct val="150000"/>
              </a:lnSpc>
              <a:spcAft>
                <a:spcPts val="0"/>
              </a:spcAf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[4]-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………………………………………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3685" indent="457200" algn="just">
              <a:lnSpc>
                <a:spcPct val="150000"/>
              </a:lnSpc>
              <a:spcAft>
                <a:spcPts val="0"/>
              </a:spcAf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[5]-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…………………………………………….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3685" indent="457200" algn="just">
              <a:lnSpc>
                <a:spcPct val="150000"/>
              </a:lnSpc>
              <a:spcAft>
                <a:spcPts val="0"/>
              </a:spcAf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[6]-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………………………………………..</a:t>
            </a:r>
          </a:p>
          <a:p>
            <a:pPr marL="273685" indent="457200" algn="just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]-……………………………………………...</a:t>
            </a:r>
          </a:p>
          <a:p>
            <a:pPr marL="273685" indent="457200" algn="just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]-………………………………………………………..</a:t>
            </a:r>
          </a:p>
          <a:p>
            <a:pPr marL="273685" indent="457200" algn="just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]-……………………………………………………………..</a:t>
            </a:r>
          </a:p>
          <a:p>
            <a:pPr marL="273685" indent="457200" algn="just">
              <a:lnSpc>
                <a:spcPct val="150000"/>
              </a:lnSpc>
              <a:spcAft>
                <a:spcPts val="0"/>
              </a:spcAf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8359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D0E74B27107C40B6FF1C193678507D" ma:contentTypeVersion="3" ma:contentTypeDescription="Create a new document." ma:contentTypeScope="" ma:versionID="8ba98b3f57fa5c3c99a938deec27e236">
  <xsd:schema xmlns:xsd="http://www.w3.org/2001/XMLSchema" xmlns:xs="http://www.w3.org/2001/XMLSchema" xmlns:p="http://schemas.microsoft.com/office/2006/metadata/properties" xmlns:ns2="271d81f6-c7df-4460-aca9-3146ef427c85" targetNamespace="http://schemas.microsoft.com/office/2006/metadata/properties" ma:root="true" ma:fieldsID="2e59537249eaf89df42604c5e5785721" ns2:_="">
    <xsd:import namespace="271d81f6-c7df-4460-aca9-3146ef427c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1d81f6-c7df-4460-aca9-3146ef427c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45D09F-A4A8-484F-876A-9342B79340C5}">
  <ds:schemaRefs>
    <ds:schemaRef ds:uri="http://schemas.microsoft.com/office/2006/metadata/properties"/>
    <ds:schemaRef ds:uri="http://schemas.microsoft.com/office/infopath/2007/PartnerControls"/>
    <ds:schemaRef ds:uri="38a25547-a3c2-49e2-9886-1dd566196e24"/>
    <ds:schemaRef ds:uri="efdca36f-a432-4c74-aa0a-befd89935cfa"/>
  </ds:schemaRefs>
</ds:datastoreItem>
</file>

<file path=customXml/itemProps2.xml><?xml version="1.0" encoding="utf-8"?>
<ds:datastoreItem xmlns:ds="http://schemas.openxmlformats.org/officeDocument/2006/customXml" ds:itemID="{418FC5F5-DD44-4A74-AA64-A4C100EF02B2}"/>
</file>

<file path=customXml/itemProps3.xml><?xml version="1.0" encoding="utf-8"?>
<ds:datastoreItem xmlns:ds="http://schemas.openxmlformats.org/officeDocument/2006/customXml" ds:itemID="{38A226CE-0575-41B9-8565-23FA974B4F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559</TotalTime>
  <Words>130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Times New Roman</vt:lpstr>
      <vt:lpstr>Retrospect</vt:lpstr>
      <vt:lpstr>PowerPoint Presentation</vt:lpstr>
      <vt:lpstr>CUPRINS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Lucian Toma</dc:creator>
  <cp:lastModifiedBy>GABRIELA - ELENA DUMITRAN (24034)</cp:lastModifiedBy>
  <cp:revision>44</cp:revision>
  <dcterms:created xsi:type="dcterms:W3CDTF">2021-05-10T06:33:27Z</dcterms:created>
  <dcterms:modified xsi:type="dcterms:W3CDTF">2026-02-07T14:34:46Z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0x010100ACD0E74B27107C40B6FF1C193678507D</vt:lpwstr>
  </property>
</Properties>
</file>